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9" r:id="rId2"/>
    <p:sldId id="268" r:id="rId3"/>
    <p:sldId id="290" r:id="rId4"/>
    <p:sldId id="301" r:id="rId5"/>
    <p:sldId id="291" r:id="rId6"/>
    <p:sldId id="293" r:id="rId7"/>
    <p:sldId id="295" r:id="rId8"/>
    <p:sldId id="269" r:id="rId9"/>
    <p:sldId id="273" r:id="rId10"/>
    <p:sldId id="296" r:id="rId11"/>
    <p:sldId id="300" r:id="rId12"/>
    <p:sldId id="299" r:id="rId13"/>
    <p:sldId id="285" r:id="rId14"/>
    <p:sldId id="28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0066"/>
    <a:srgbClr val="FF00FF"/>
    <a:srgbClr val="00FF00"/>
    <a:srgbClr val="0000FF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94660"/>
  </p:normalViewPr>
  <p:slideViewPr>
    <p:cSldViewPr>
      <p:cViewPr varScale="1">
        <p:scale>
          <a:sx n="73" d="100"/>
          <a:sy n="73" d="100"/>
        </p:scale>
        <p:origin x="-7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4B28DE-DE5C-4B17-89D0-9EE73EBC9CD2}" type="datetimeFigureOut">
              <a:rPr lang="en-US"/>
              <a:pPr>
                <a:defRPr/>
              </a:pPr>
              <a:t>6/15/2020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644DAE-D96F-4A59-85F8-57D16016A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EF9B67-8647-428E-879D-E3BA813D6B7F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42AA8-89E8-43CB-A982-B48FA6E549AC}" type="datetimeFigureOut">
              <a:rPr lang="en-US"/>
              <a:pPr>
                <a:defRPr/>
              </a:pPr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26A5A-44D1-408B-9269-F6EACBB54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1EDA6-48DD-4228-85DC-BF8C904A1A13}" type="datetimeFigureOut">
              <a:rPr lang="en-US"/>
              <a:pPr>
                <a:defRPr/>
              </a:pPr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F0AA2-F89F-4945-9601-55774CB6B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4726F-475A-4316-A415-E35704816522}" type="datetimeFigureOut">
              <a:rPr lang="en-US"/>
              <a:pPr>
                <a:defRPr/>
              </a:pPr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0ADB2-5DC5-4173-A31F-4654B26C1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9A72C-B4DB-4ADF-BA85-7BF1BCD861CB}" type="datetimeFigureOut">
              <a:rPr lang="en-US"/>
              <a:pPr>
                <a:defRPr/>
              </a:pPr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2582F-BFF5-4332-9D45-5774B109A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B2A2F-6802-43F9-9CF2-0BB9707BDA80}" type="datetimeFigureOut">
              <a:rPr lang="en-US"/>
              <a:pPr>
                <a:defRPr/>
              </a:pPr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8CE42-F64F-447D-9DE8-BA36833F8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DDEEE-5B46-4C4B-96A8-DBDE7D679318}" type="datetimeFigureOut">
              <a:rPr lang="en-US"/>
              <a:pPr>
                <a:defRPr/>
              </a:pPr>
              <a:t>6/15/2020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929A6-084E-4404-913B-87C33E4E9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C2DFA-FCB3-4F22-B638-B69184779996}" type="datetimeFigureOut">
              <a:rPr lang="en-US"/>
              <a:pPr>
                <a:defRPr/>
              </a:pPr>
              <a:t>6/15/2020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E2CB6-06BE-4894-A60A-873A87E98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971D3-40F0-46A4-B879-D3873DD9D0FF}" type="datetimeFigureOut">
              <a:rPr lang="en-US"/>
              <a:pPr>
                <a:defRPr/>
              </a:pPr>
              <a:t>6/15/2020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63A66-108B-46C9-83C3-D186B3957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E6947-E74B-4EC3-A8DC-B5FCC59487D0}" type="datetimeFigureOut">
              <a:rPr lang="en-US"/>
              <a:pPr>
                <a:defRPr/>
              </a:pPr>
              <a:t>6/15/2020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DF374-CFB9-46E3-B5EF-0BFBA77F4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DC335-4266-4FA1-A85D-D5A0A9835971}" type="datetimeFigureOut">
              <a:rPr lang="en-US"/>
              <a:pPr>
                <a:defRPr/>
              </a:pPr>
              <a:t>6/15/2020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E01B0-78C9-4E5A-BD37-A4A1ADFE2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8A610-24CD-4B1B-B03F-7BB0694CE2E9}" type="datetimeFigureOut">
              <a:rPr lang="en-US"/>
              <a:pPr>
                <a:defRPr/>
              </a:pPr>
              <a:t>6/15/2020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A20C-B5EE-4F2C-A46B-49BC9102E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5DC965-632E-421C-A29D-EC77ADAD07D5}" type="datetimeFigureOut">
              <a:rPr lang="en-US"/>
              <a:pPr>
                <a:defRPr/>
              </a:pPr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08C481-C426-4DA9-83D0-D9C1A40D7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272;&#7896;I%209-10\B&#192;I%20H&#193;T%20&#272;&#7896;I\NH&#7840;C\SINH%20HO&#7840;T%20T&#7852;P%20TH&#7874;\Mau-Muc-Tim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gif"/><Relationship Id="rId7" Type="http://schemas.openxmlformats.org/officeDocument/2006/relationships/hyperlink" Target="Ni&#7873;m%20vui%20gia%20&#273;&#236;nh.mp3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ia%20an%20trang%20thi%2019-20\cat%20con%20chim%20non.m4a" TargetMode="External"/><Relationship Id="rId6" Type="http://schemas.openxmlformats.org/officeDocument/2006/relationships/image" Target="../media/image17.gif"/><Relationship Id="rId5" Type="http://schemas.openxmlformats.org/officeDocument/2006/relationships/hyperlink" Target="Be%20Bao%20An%20-%20Ca%20Nha%20Thuong%20Nhau.mp3" TargetMode="Externa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gif"/><Relationship Id="rId7" Type="http://schemas.openxmlformats.org/officeDocument/2006/relationships/hyperlink" Target="Ni&#7873;m%20vui%20gia%20&#273;&#236;nh.mp3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ia%20an%20trang%20thi%2019-20\cat%20chu%20voi%20con.mp3" TargetMode="External"/><Relationship Id="rId6" Type="http://schemas.openxmlformats.org/officeDocument/2006/relationships/image" Target="../media/image17.gif"/><Relationship Id="rId5" Type="http://schemas.openxmlformats.org/officeDocument/2006/relationships/hyperlink" Target="Be%20Bao%20An%20-%20Ca%20Nha%20Thuong%20Nhau.mp3" TargetMode="Externa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gif"/><Relationship Id="rId7" Type="http://schemas.openxmlformats.org/officeDocument/2006/relationships/hyperlink" Target="Ni&#7873;m%20vui%20gia%20&#273;&#236;nh.mp3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ia%20an%20trang%20thi%2019-20\cat%20chu%20tho%20con.mp3" TargetMode="External"/><Relationship Id="rId6" Type="http://schemas.openxmlformats.org/officeDocument/2006/relationships/image" Target="../media/image17.gif"/><Relationship Id="rId5" Type="http://schemas.openxmlformats.org/officeDocument/2006/relationships/hyperlink" Target="Be%20Bao%20An%20-%20Ca%20Nha%20Thuong%20Nhau.mp3" TargetMode="Externa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8.jpeg"/><Relationship Id="rId7" Type="http://schemas.openxmlformats.org/officeDocument/2006/relationships/image" Target="../media/image2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ia%20an%20trang%20thi%2019-20\ChuVoiConOBanDon-BeBaoTran_4hexu.mp3" TargetMode="Externa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1.wav"/><Relationship Id="rId7" Type="http://schemas.openxmlformats.org/officeDocument/2006/relationships/image" Target="../media/image2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a%20an%20trang%20thi%2019-20\cat%20chu%20tho%20con.mp3" TargetMode="External"/><Relationship Id="rId6" Type="http://schemas.openxmlformats.org/officeDocument/2006/relationships/image" Target="../media/image25.gif"/><Relationship Id="rId11" Type="http://schemas.openxmlformats.org/officeDocument/2006/relationships/image" Target="../media/image1.png"/><Relationship Id="rId5" Type="http://schemas.openxmlformats.org/officeDocument/2006/relationships/image" Target="../media/image24.gif"/><Relationship Id="rId10" Type="http://schemas.openxmlformats.org/officeDocument/2006/relationships/image" Target="../media/image27.gif"/><Relationship Id="rId4" Type="http://schemas.openxmlformats.org/officeDocument/2006/relationships/image" Target="../media/image23.png"/><Relationship Id="rId9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a%20an%20trang%20thi%2019-20\cat%203%20ta%20di%20vao%20rung%20xanh.mp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a%20an%20trang%20thi%2019-20\tieng%20chim%20cat.mp3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a%20an%20trang%20thi%2019-20\2019_12_10_12_08_56.mp3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a%20an%20trang%20thi%2019-20\cat%203%20ta%20di%20vao%20rung%20xanh.mp3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ia%20an%20trang%20thi%2019-20\cat%20chu%20tho%20con.mp3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Mau-Muc-Ti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5791200" y="838200"/>
            <a:ext cx="1600200" cy="1524000"/>
            <a:chOff x="3115" y="0"/>
            <a:chExt cx="2170" cy="2486"/>
          </a:xfrm>
        </p:grpSpPr>
        <p:grpSp>
          <p:nvGrpSpPr>
            <p:cNvPr id="14770" name="Group 4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4902" name="Oval 5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03" name="Oval 6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771" name="Group 7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4900" name="Oval 8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01" name="Oval 9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772" name="Group 10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4898" name="Oval 1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99" name="Oval 1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773" name="Group 13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4774" name="Group 14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4896" name="Oval 15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97" name="Oval 16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775" name="Group 17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4798" name="Group 18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4894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95" name="Freeform 20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799" name="Group 21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4892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93" name="Freeform 23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00" name="Group 24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4890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91" name="Freeform 26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01" name="Group 27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4888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89" name="Freeform 29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02" name="Group 30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4886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87" name="Freeform 32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03" name="Group 33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4884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85" name="Freeform 35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04" name="Group 36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4882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83" name="Freeform 38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05" name="Group 39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4880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81" name="Freeform 41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06" name="Group 42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4878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79" name="Freeform 44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07" name="Group 45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4876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77" name="Freeform 47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08" name="Group 48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4874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75" name="Freeform 50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09" name="Group 51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4872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73" name="Freeform 53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10" name="Group 54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4870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71" name="Freeform 56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11" name="Group 57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4868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69" name="Freeform 59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12" name="Group 60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4866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67" name="Freeform 62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13" name="Group 63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4864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65" name="Freeform 65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14" name="Group 66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4862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63" name="Freeform 68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15" name="Group 69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4860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61" name="Freeform 71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16" name="Group 72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4858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59" name="Freeform 74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17" name="Group 75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4856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57" name="Freeform 77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18" name="Group 78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4854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55" name="Freeform 80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819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20" name="Freeform 82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4821" name="Group 83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4852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53" name="Freeform 85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22" name="Group 86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4850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51" name="Freeform 88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23" name="Group 89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4848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79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49" name="Freeform 91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24" name="Group 92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4846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47" name="Freeform 94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25" name="Group 95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4844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45" name="Freeform 97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26" name="Group 98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4842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43" name="Freeform 100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27" name="Group 101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4840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41" name="Freeform 103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28" name="Group 104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4838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39" name="Freeform 106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29" name="Group 107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4836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37" name="Freeform 109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30" name="Group 110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4834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35" name="Freeform 112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31" name="Group 113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4832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33" name="Freeform 115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4776" name="Freeform 116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77" name="Arc 117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1 w 21600"/>
                  <a:gd name="T3" fmla="*/ 2 h 21602"/>
                  <a:gd name="T4" fmla="*/ 0 w 21600"/>
                  <a:gd name="T5" fmla="*/ 2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78" name="Arc 118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 w 36729"/>
                  <a:gd name="T1" fmla="*/ 1 h 21600"/>
                  <a:gd name="T2" fmla="*/ 0 w 36729"/>
                  <a:gd name="T3" fmla="*/ 1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79" name="Arc 119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2 h 22305"/>
                  <a:gd name="T4" fmla="*/ 0 w 28940"/>
                  <a:gd name="T5" fmla="*/ 2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80" name="Arc 120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1 w 30473"/>
                  <a:gd name="T3" fmla="*/ 2 h 22305"/>
                  <a:gd name="T4" fmla="*/ 0 w 30473"/>
                  <a:gd name="T5" fmla="*/ 2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81" name="Arc 121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1 w 34455"/>
                  <a:gd name="T3" fmla="*/ 2 h 22305"/>
                  <a:gd name="T4" fmla="*/ 0 w 34455"/>
                  <a:gd name="T5" fmla="*/ 2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82" name="Arc 122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2 h 22305"/>
                  <a:gd name="T4" fmla="*/ 0 w 34812"/>
                  <a:gd name="T5" fmla="*/ 2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83" name="Arc 123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2 h 22305"/>
                  <a:gd name="T4" fmla="*/ 0 w 34812"/>
                  <a:gd name="T5" fmla="*/ 2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84" name="Arc 124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2 h 22305"/>
                  <a:gd name="T4" fmla="*/ 0 w 34812"/>
                  <a:gd name="T5" fmla="*/ 2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85" name="Freeform 125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86" name="Freeform 126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87" name="Arc 127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1 w 36830"/>
                  <a:gd name="T3" fmla="*/ 2 h 22305"/>
                  <a:gd name="T4" fmla="*/ 0 w 36830"/>
                  <a:gd name="T5" fmla="*/ 2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88" name="Arc 128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 h 21600"/>
                  <a:gd name="T2" fmla="*/ 0 w 31881"/>
                  <a:gd name="T3" fmla="*/ 0 h 21600"/>
                  <a:gd name="T4" fmla="*/ 0 w 31881"/>
                  <a:gd name="T5" fmla="*/ 2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89" name="Arc 129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1 h 21600"/>
                  <a:gd name="T4" fmla="*/ 0 w 31146"/>
                  <a:gd name="T5" fmla="*/ 2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90" name="Freeform 130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91" name="Freeform 131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92" name="Freeform 132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93" name="Freeform 133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94" name="Freeform 134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95" name="Freeform 135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96" name="Freeform 136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97" name="Freeform 137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3930" name="Group 138"/>
          <p:cNvGrpSpPr>
            <a:grpSpLocks/>
          </p:cNvGrpSpPr>
          <p:nvPr/>
        </p:nvGrpSpPr>
        <p:grpSpPr bwMode="auto">
          <a:xfrm>
            <a:off x="609600" y="4038600"/>
            <a:ext cx="1600200" cy="1524000"/>
            <a:chOff x="3115" y="0"/>
            <a:chExt cx="2170" cy="2486"/>
          </a:xfrm>
        </p:grpSpPr>
        <p:grpSp>
          <p:nvGrpSpPr>
            <p:cNvPr id="14636" name="Group 139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4768" name="Oval 14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9" name="Oval 14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637" name="Group 142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4766" name="Oval 143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7" name="Oval 144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638" name="Group 145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4764" name="Oval 14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5" name="Oval 14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639" name="Group 148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4640" name="Group 149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4762" name="Oval 150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63" name="Oval 151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641" name="Group 152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4664" name="Group 153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4760" name="Freeform 154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61" name="Freeform 155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65" name="Group 156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4758" name="Freeform 157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9" name="Freeform 158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66" name="Group 159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4756" name="Freeform 160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7" name="Freeform 161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67" name="Group 162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4754" name="Freeform 163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5" name="Freeform 164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68" name="Group 165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4752" name="Freeform 166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3" name="Freeform 167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69" name="Group 168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4750" name="Freeform 169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" name="Freeform 170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70" name="Group 171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4748" name="Freeform 172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49" name="Freeform 173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71" name="Group 174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4746" name="Freeform 175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47" name="Freeform 176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72" name="Group 177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4744" name="Freeform 178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45" name="Freeform 179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73" name="Group 180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4742" name="Freeform 181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43" name="Freeform 182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74" name="Group 183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4740" name="Freeform 184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41" name="Freeform 185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75" name="Group 186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4738" name="Freeform 187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39" name="Freeform 188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76" name="Group 189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4736" name="Freeform 190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37" name="Freeform 191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77" name="Group 192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4734" name="Freeform 193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35" name="Freeform 194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78" name="Group 195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4732" name="Freeform 196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33" name="Freeform 197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79" name="Group 198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4730" name="Freeform 199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31" name="Freeform 200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80" name="Group 201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4728" name="Freeform 202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29" name="Freeform 203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81" name="Group 204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4726" name="Freeform 205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27" name="Freeform 206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82" name="Group 207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4724" name="Freeform 208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25" name="Freeform 209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83" name="Group 210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4722" name="Freeform 211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23" name="Freeform 212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84" name="Group 213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4720" name="Freeform 214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21" name="Freeform 215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685" name="Freeform 216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86" name="Freeform 217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4687" name="Group 218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4718" name="Freeform 219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19" name="Freeform 220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88" name="Group 221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4716" name="Freeform 222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17" name="Freeform 223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89" name="Group 224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4714" name="Freeform 225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79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15" name="Freeform 226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90" name="Group 227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4712" name="Freeform 228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13" name="Freeform 229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91" name="Group 230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4710" name="Freeform 231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11" name="Freeform 23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92" name="Group 233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4708" name="Freeform 234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09" name="Freeform 235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93" name="Group 236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4706" name="Freeform 237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07" name="Freeform 238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94" name="Group 239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4704" name="Freeform 240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05" name="Freeform 241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95" name="Group 242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4702" name="Freeform 243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03" name="Freeform 244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96" name="Group 245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4700" name="Freeform 246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01" name="Freeform 247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97" name="Group 248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4698" name="Freeform 249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699" name="Freeform 250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4642" name="Freeform 251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43" name="Arc 252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1 w 21600"/>
                  <a:gd name="T3" fmla="*/ 2 h 21602"/>
                  <a:gd name="T4" fmla="*/ 0 w 21600"/>
                  <a:gd name="T5" fmla="*/ 2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44" name="Arc 253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 w 36729"/>
                  <a:gd name="T1" fmla="*/ 1 h 21600"/>
                  <a:gd name="T2" fmla="*/ 0 w 36729"/>
                  <a:gd name="T3" fmla="*/ 1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45" name="Arc 254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2 h 22305"/>
                  <a:gd name="T4" fmla="*/ 0 w 28940"/>
                  <a:gd name="T5" fmla="*/ 2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46" name="Arc 255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1 w 30473"/>
                  <a:gd name="T3" fmla="*/ 2 h 22305"/>
                  <a:gd name="T4" fmla="*/ 0 w 30473"/>
                  <a:gd name="T5" fmla="*/ 2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47" name="Arc 256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1 w 34455"/>
                  <a:gd name="T3" fmla="*/ 2 h 22305"/>
                  <a:gd name="T4" fmla="*/ 0 w 34455"/>
                  <a:gd name="T5" fmla="*/ 2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48" name="Arc 257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2 h 22305"/>
                  <a:gd name="T4" fmla="*/ 0 w 34812"/>
                  <a:gd name="T5" fmla="*/ 2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49" name="Arc 258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2 h 22305"/>
                  <a:gd name="T4" fmla="*/ 0 w 34812"/>
                  <a:gd name="T5" fmla="*/ 2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" name="Arc 259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2 h 22305"/>
                  <a:gd name="T4" fmla="*/ 0 w 34812"/>
                  <a:gd name="T5" fmla="*/ 2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" name="Freeform 260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" name="Freeform 261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" name="Arc 262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1 w 36830"/>
                  <a:gd name="T3" fmla="*/ 2 h 22305"/>
                  <a:gd name="T4" fmla="*/ 0 w 36830"/>
                  <a:gd name="T5" fmla="*/ 2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4" name="Arc 263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 h 21600"/>
                  <a:gd name="T2" fmla="*/ 0 w 31881"/>
                  <a:gd name="T3" fmla="*/ 0 h 21600"/>
                  <a:gd name="T4" fmla="*/ 0 w 31881"/>
                  <a:gd name="T5" fmla="*/ 2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5" name="Arc 264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1 h 21600"/>
                  <a:gd name="T4" fmla="*/ 0 w 31146"/>
                  <a:gd name="T5" fmla="*/ 2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6" name="Freeform 265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7" name="Freeform 266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8" name="Freeform 267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9" name="Freeform 268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60" name="Freeform 269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61" name="Freeform 270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62" name="Freeform 271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63" name="Freeform 272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340" name="Group 273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-24"/>
            <a:chExt cx="5760" cy="4368"/>
          </a:xfrm>
        </p:grpSpPr>
        <p:grpSp>
          <p:nvGrpSpPr>
            <p:cNvPr id="14622" name="Group 274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14632" name="Picture 275" descr="ttrtrtr1151380670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633" name="Picture 276" descr="ttrtrtr1151380670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634" name="Picture 277" descr="ttrtrtr1151380670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635" name="Picture 278" descr="ttrtrtr1151380670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623" name="Group 279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14624" name="Picture 280" descr="flower[1][1][1][1]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625" name="Picture 281" descr="flower[1][1][1][1]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626" name="Picture 282" descr="flower[1][1][1][1]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627" name="Picture 283" descr="flower[1][1][1][1]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628" name="Picture 284" descr="012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629" name="Picture 285" descr="012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630" name="Picture 286" descr="012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631" name="Picture 287" descr="012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34080" name="Group 288"/>
          <p:cNvGrpSpPr>
            <a:grpSpLocks/>
          </p:cNvGrpSpPr>
          <p:nvPr/>
        </p:nvGrpSpPr>
        <p:grpSpPr bwMode="auto">
          <a:xfrm>
            <a:off x="609600" y="4267200"/>
            <a:ext cx="1600200" cy="1524000"/>
            <a:chOff x="3115" y="0"/>
            <a:chExt cx="2170" cy="2486"/>
          </a:xfrm>
        </p:grpSpPr>
        <p:grpSp>
          <p:nvGrpSpPr>
            <p:cNvPr id="14488" name="Group 289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4620" name="Oval 29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21" name="Oval 29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489" name="Group 292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4618" name="Oval 293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19" name="Oval 294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490" name="Group 295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4616" name="Oval 29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17" name="Oval 29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491" name="Group 298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4492" name="Group 299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4614" name="Oval 300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15" name="Oval 301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493" name="Group 302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4516" name="Group 303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4612" name="Freeform 304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613" name="Freeform 305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17" name="Group 306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4610" name="Freeform 307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611" name="Freeform 308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18" name="Group 309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4608" name="Freeform 310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609" name="Freeform 311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19" name="Group 312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4606" name="Freeform 313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607" name="Freeform 314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20" name="Group 315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4604" name="Freeform 316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605" name="Freeform 317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21" name="Group 318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4602" name="Freeform 319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603" name="Freeform 320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22" name="Group 321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4600" name="Freeform 322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601" name="Freeform 323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23" name="Group 324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4598" name="Freeform 325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99" name="Freeform 326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24" name="Group 327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4596" name="Freeform 328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97" name="Freeform 329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25" name="Group 330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4594" name="Freeform 331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95" name="Freeform 332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26" name="Group 333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4592" name="Freeform 334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93" name="Freeform 335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27" name="Group 336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4590" name="Freeform 337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91" name="Freeform 338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28" name="Group 339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4588" name="Freeform 340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89" name="Freeform 341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29" name="Group 342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4586" name="Freeform 343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87" name="Freeform 344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30" name="Group 345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4584" name="Freeform 346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85" name="Freeform 347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31" name="Group 348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4582" name="Freeform 349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83" name="Freeform 350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32" name="Group 351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4580" name="Freeform 352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81" name="Freeform 353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33" name="Group 354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4578" name="Freeform 355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79" name="Freeform 356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34" name="Group 357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4576" name="Freeform 358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77" name="Freeform 359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35" name="Group 360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4574" name="Freeform 361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75" name="Freeform 362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36" name="Group 363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4572" name="Freeform 364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73" name="Freeform 365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537" name="Freeform 366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38" name="Freeform 367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4539" name="Group 368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4570" name="Freeform 369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71" name="Freeform 370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40" name="Group 371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4568" name="Freeform 372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69" name="Freeform 373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41" name="Group 374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4566" name="Freeform 375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79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67" name="Freeform 376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42" name="Group 377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4564" name="Freeform 378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65" name="Freeform 379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43" name="Group 380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4562" name="Freeform 381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63" name="Freeform 38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44" name="Group 383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4560" name="Freeform 384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61" name="Freeform 385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45" name="Group 386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4558" name="Freeform 387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59" name="Freeform 388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46" name="Group 389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4556" name="Freeform 390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57" name="Freeform 391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47" name="Group 392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4554" name="Freeform 393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55" name="Freeform 394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48" name="Group 395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4552" name="Freeform 396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53" name="Freeform 397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49" name="Group 398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4550" name="Freeform 399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51" name="Freeform 400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4494" name="Freeform 401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95" name="Arc 402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1 w 21600"/>
                  <a:gd name="T3" fmla="*/ 2 h 21602"/>
                  <a:gd name="T4" fmla="*/ 0 w 21600"/>
                  <a:gd name="T5" fmla="*/ 2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96" name="Arc 403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 w 36729"/>
                  <a:gd name="T1" fmla="*/ 1 h 21600"/>
                  <a:gd name="T2" fmla="*/ 0 w 36729"/>
                  <a:gd name="T3" fmla="*/ 1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97" name="Arc 404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2 h 22305"/>
                  <a:gd name="T4" fmla="*/ 0 w 28940"/>
                  <a:gd name="T5" fmla="*/ 2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98" name="Arc 405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1 w 30473"/>
                  <a:gd name="T3" fmla="*/ 2 h 22305"/>
                  <a:gd name="T4" fmla="*/ 0 w 30473"/>
                  <a:gd name="T5" fmla="*/ 2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99" name="Arc 406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1 w 34455"/>
                  <a:gd name="T3" fmla="*/ 2 h 22305"/>
                  <a:gd name="T4" fmla="*/ 0 w 34455"/>
                  <a:gd name="T5" fmla="*/ 2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00" name="Arc 407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2 h 22305"/>
                  <a:gd name="T4" fmla="*/ 0 w 34812"/>
                  <a:gd name="T5" fmla="*/ 2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01" name="Arc 408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2 h 22305"/>
                  <a:gd name="T4" fmla="*/ 0 w 34812"/>
                  <a:gd name="T5" fmla="*/ 2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02" name="Arc 409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2 h 22305"/>
                  <a:gd name="T4" fmla="*/ 0 w 34812"/>
                  <a:gd name="T5" fmla="*/ 2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03" name="Freeform 410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04" name="Freeform 411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05" name="Arc 412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1 w 36830"/>
                  <a:gd name="T3" fmla="*/ 2 h 22305"/>
                  <a:gd name="T4" fmla="*/ 0 w 36830"/>
                  <a:gd name="T5" fmla="*/ 2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06" name="Arc 413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 h 21600"/>
                  <a:gd name="T2" fmla="*/ 0 w 31881"/>
                  <a:gd name="T3" fmla="*/ 0 h 21600"/>
                  <a:gd name="T4" fmla="*/ 0 w 31881"/>
                  <a:gd name="T5" fmla="*/ 2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07" name="Arc 414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1 h 21600"/>
                  <a:gd name="T4" fmla="*/ 0 w 31146"/>
                  <a:gd name="T5" fmla="*/ 2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08" name="Freeform 415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09" name="Freeform 416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10" name="Freeform 417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11" name="Freeform 418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12" name="Freeform 419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13" name="Freeform 420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14" name="Freeform 421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15" name="Freeform 422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4215" name="Group 423"/>
          <p:cNvGrpSpPr>
            <a:grpSpLocks/>
          </p:cNvGrpSpPr>
          <p:nvPr/>
        </p:nvGrpSpPr>
        <p:grpSpPr bwMode="auto">
          <a:xfrm>
            <a:off x="7010400" y="1295400"/>
            <a:ext cx="1600200" cy="1524000"/>
            <a:chOff x="3115" y="0"/>
            <a:chExt cx="2170" cy="2486"/>
          </a:xfrm>
        </p:grpSpPr>
        <p:grpSp>
          <p:nvGrpSpPr>
            <p:cNvPr id="14354" name="Group 424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4486" name="Oval 425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87" name="Oval 426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55" name="Group 427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4484" name="Oval 428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85" name="Oval 429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56" name="Group 430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4482" name="Oval 43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83" name="Oval 43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57" name="Group 433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4358" name="Group 434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4480" name="Oval 435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81" name="Oval 436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359" name="Group 437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4382" name="Group 438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4478" name="Freeform 439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79" name="Freeform 440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383" name="Group 441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4476" name="Freeform 442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77" name="Freeform 443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384" name="Group 444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4474" name="Freeform 445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75" name="Freeform 446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385" name="Group 447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4472" name="Freeform 448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73" name="Freeform 449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386" name="Group 450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4470" name="Freeform 451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71" name="Freeform 452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387" name="Group 453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4468" name="Freeform 454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69" name="Freeform 455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388" name="Group 456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4466" name="Freeform 457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67" name="Freeform 458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389" name="Group 459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4464" name="Freeform 460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65" name="Freeform 461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390" name="Group 462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4462" name="Freeform 463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63" name="Freeform 464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391" name="Group 465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4460" name="Freeform 466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61" name="Freeform 467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392" name="Group 468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4458" name="Freeform 469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59" name="Freeform 470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393" name="Group 471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4456" name="Freeform 472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57" name="Freeform 473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394" name="Group 474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4454" name="Freeform 475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55" name="Freeform 476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395" name="Group 477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4452" name="Freeform 478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53" name="Freeform 479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396" name="Group 480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4450" name="Freeform 481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51" name="Freeform 482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397" name="Group 483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4448" name="Freeform 484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49" name="Freeform 485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398" name="Group 486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4446" name="Freeform 487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47" name="Freeform 488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399" name="Group 489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4444" name="Freeform 490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45" name="Freeform 491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400" name="Group 492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4442" name="Freeform 493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43" name="Freeform 494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401" name="Group 495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4440" name="Freeform 496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41" name="Freeform 497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402" name="Group 498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4438" name="Freeform 499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39" name="Freeform 500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403" name="Freeform 501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04" name="Freeform 502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4405" name="Group 503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4436" name="Freeform 504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37" name="Freeform 505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406" name="Group 506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4434" name="Freeform 507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35" name="Freeform 508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407" name="Group 509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4432" name="Freeform 510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79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33" name="Freeform 511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408" name="Group 512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4430" name="Freeform 513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31" name="Freeform 514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409" name="Group 515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4428" name="Freeform 51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29" name="Freeform 517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410" name="Group 518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4426" name="Freeform 519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27" name="Freeform 520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411" name="Group 521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4424" name="Freeform 522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25" name="Freeform 523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412" name="Group 524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4422" name="Freeform 525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23" name="Freeform 526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413" name="Group 527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4420" name="Freeform 528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21" name="Freeform 529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414" name="Group 530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4418" name="Freeform 531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19" name="Freeform 532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415" name="Group 533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4416" name="Freeform 534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17" name="Freeform 535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4360" name="Freeform 536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1" name="Arc 537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1 w 21600"/>
                  <a:gd name="T3" fmla="*/ 2 h 21602"/>
                  <a:gd name="T4" fmla="*/ 0 w 21600"/>
                  <a:gd name="T5" fmla="*/ 2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2" name="Arc 538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 w 36729"/>
                  <a:gd name="T1" fmla="*/ 1 h 21600"/>
                  <a:gd name="T2" fmla="*/ 0 w 36729"/>
                  <a:gd name="T3" fmla="*/ 1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3" name="Arc 539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2 h 22305"/>
                  <a:gd name="T4" fmla="*/ 0 w 28940"/>
                  <a:gd name="T5" fmla="*/ 2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4" name="Arc 540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1 w 30473"/>
                  <a:gd name="T3" fmla="*/ 2 h 22305"/>
                  <a:gd name="T4" fmla="*/ 0 w 30473"/>
                  <a:gd name="T5" fmla="*/ 2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5" name="Arc 541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1 w 34455"/>
                  <a:gd name="T3" fmla="*/ 2 h 22305"/>
                  <a:gd name="T4" fmla="*/ 0 w 34455"/>
                  <a:gd name="T5" fmla="*/ 2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6" name="Arc 542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2 h 22305"/>
                  <a:gd name="T4" fmla="*/ 0 w 34812"/>
                  <a:gd name="T5" fmla="*/ 2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7" name="Arc 543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2 h 22305"/>
                  <a:gd name="T4" fmla="*/ 0 w 34812"/>
                  <a:gd name="T5" fmla="*/ 2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8" name="Arc 544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2 h 22305"/>
                  <a:gd name="T4" fmla="*/ 0 w 34812"/>
                  <a:gd name="T5" fmla="*/ 2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9" name="Freeform 545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0" name="Freeform 546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1" name="Arc 547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1 w 36830"/>
                  <a:gd name="T3" fmla="*/ 2 h 22305"/>
                  <a:gd name="T4" fmla="*/ 0 w 36830"/>
                  <a:gd name="T5" fmla="*/ 2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2" name="Arc 548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 h 21600"/>
                  <a:gd name="T2" fmla="*/ 0 w 31881"/>
                  <a:gd name="T3" fmla="*/ 0 h 21600"/>
                  <a:gd name="T4" fmla="*/ 0 w 31881"/>
                  <a:gd name="T5" fmla="*/ 2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3" name="Arc 549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1 h 21600"/>
                  <a:gd name="T4" fmla="*/ 0 w 31146"/>
                  <a:gd name="T5" fmla="*/ 2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4" name="Freeform 550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5" name="Freeform 551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6" name="Freeform 552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7" name="Freeform 553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8" name="Freeform 554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9" name="Freeform 555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0" name="Freeform 556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1" name="Freeform 557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4343" name="Picture 558" descr="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1447800"/>
            <a:ext cx="9144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559" descr="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1495425"/>
            <a:ext cx="8382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560" descr="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1647825"/>
            <a:ext cx="60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561" descr="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1571625"/>
            <a:ext cx="685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562" descr="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1952625"/>
            <a:ext cx="9906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355" name="Text Box 563"/>
          <p:cNvSpPr txBox="1">
            <a:spLocks noChangeArrowheads="1"/>
          </p:cNvSpPr>
          <p:nvPr/>
        </p:nvSpPr>
        <p:spPr bwMode="auto">
          <a:xfrm>
            <a:off x="1066800" y="533400"/>
            <a:ext cx="708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PHÒNG GIÁO DỤC VÀ ĐÀO TẠO ĐẠI LỘC</a:t>
            </a:r>
          </a:p>
        </p:txBody>
      </p:sp>
      <p:sp>
        <p:nvSpPr>
          <p:cNvPr id="34356" name="WordArt 564"/>
          <p:cNvSpPr>
            <a:spLocks noChangeArrowheads="1" noChangeShapeType="1" noTextEdit="1"/>
          </p:cNvSpPr>
          <p:nvPr/>
        </p:nvSpPr>
        <p:spPr bwMode="auto">
          <a:xfrm>
            <a:off x="1600200" y="914400"/>
            <a:ext cx="54102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63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MẪU GIÁO ĐẠI NGHĨA</a:t>
            </a:r>
            <a:endParaRPr lang="en-US" sz="3600" b="1" kern="10">
              <a:ln w="635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350" name="Text Box 565"/>
          <p:cNvSpPr txBox="1">
            <a:spLocks noChangeArrowheads="1"/>
          </p:cNvSpPr>
          <p:nvPr/>
        </p:nvSpPr>
        <p:spPr bwMode="auto">
          <a:xfrm>
            <a:off x="1752600" y="5638800"/>
            <a:ext cx="739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Người thực hiện : Võ Thị Huyền Trang</a:t>
            </a:r>
          </a:p>
        </p:txBody>
      </p:sp>
      <p:sp>
        <p:nvSpPr>
          <p:cNvPr id="34358" name="Text Box 566"/>
          <p:cNvSpPr txBox="1">
            <a:spLocks noChangeArrowheads="1"/>
          </p:cNvSpPr>
          <p:nvPr/>
        </p:nvSpPr>
        <p:spPr bwMode="auto">
          <a:xfrm>
            <a:off x="685800" y="3810000"/>
            <a:ext cx="7086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ĐỀ TÀI: </a:t>
            </a:r>
            <a:r>
              <a:rPr lang="vi-VN" sz="2400" b="1">
                <a:solidFill>
                  <a:srgbClr val="FF3300"/>
                </a:solidFill>
                <a:latin typeface="Times New Roman" pitchFamily="18" charset="0"/>
              </a:rPr>
              <a:t>SO SÁNH CAO HƠN, THẤP HƠN</a:t>
            </a:r>
            <a:endParaRPr lang="en-US" sz="2400" b="1">
              <a:solidFill>
                <a:srgbClr val="FF3300"/>
              </a:solidFill>
              <a:latin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ĐỘ TUỔI: 3 – 4 TUỔI</a:t>
            </a: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2667000" y="2667000"/>
            <a:ext cx="533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90587" y="2657475"/>
            <a:ext cx="1811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28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Hoạt động</a:t>
            </a:r>
            <a:r>
              <a:rPr lang="vi-VN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: </a:t>
            </a:r>
            <a:endParaRPr lang="en-US" dirty="0">
              <a:solidFill>
                <a:srgbClr val="0000CC"/>
              </a:solidFill>
              <a:cs typeface="+mn-cs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33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3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343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34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34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4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4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4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4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4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4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4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4"/>
                </p:tgtEl>
              </p:cMediaNode>
            </p:audio>
          </p:childTnLst>
        </p:cTn>
      </p:par>
    </p:tnLst>
    <p:bldLst>
      <p:bldP spid="34355" grpId="0"/>
      <p:bldP spid="343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"/>
          <p:cNvGrpSpPr>
            <a:grpSpLocks/>
          </p:cNvGrpSpPr>
          <p:nvPr/>
        </p:nvGrpSpPr>
        <p:grpSpPr bwMode="auto">
          <a:xfrm>
            <a:off x="0" y="0"/>
            <a:ext cx="9144000" cy="6948488"/>
            <a:chOff x="0" y="-19"/>
            <a:chExt cx="5760" cy="4377"/>
          </a:xfrm>
        </p:grpSpPr>
        <p:pic>
          <p:nvPicPr>
            <p:cNvPr id="24582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3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4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5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578" name="Picture 11" descr="33715muwwyckzs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505200"/>
            <a:ext cx="6477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5" descr="729747d8za2kbusq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1676400"/>
            <a:ext cx="5105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1" descr="33715muwwyckzs9">
            <a:hlinkClick r:id="rId7" action="ppaction://hlinkfil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705225"/>
            <a:ext cx="6477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9" name="cat con chim non.m4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514600" y="5638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85" fill="hold"/>
                                        <p:tgtEl>
                                          <p:spTgt spid="419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9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2"/>
          <p:cNvGrpSpPr>
            <a:grpSpLocks/>
          </p:cNvGrpSpPr>
          <p:nvPr/>
        </p:nvGrpSpPr>
        <p:grpSpPr bwMode="auto">
          <a:xfrm>
            <a:off x="0" y="0"/>
            <a:ext cx="9144000" cy="6948488"/>
            <a:chOff x="0" y="-19"/>
            <a:chExt cx="5760" cy="4377"/>
          </a:xfrm>
        </p:grpSpPr>
        <p:pic>
          <p:nvPicPr>
            <p:cNvPr id="25606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7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8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9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2" name="Picture 11" descr="33715muwwyckzs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6477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5" descr="729747d8za2kbusq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1676400"/>
            <a:ext cx="5105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1" descr="33715muwwyckzs9">
            <a:hlinkClick r:id="rId7" action="ppaction://hlinkfil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705225"/>
            <a:ext cx="6477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cat chu voi co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57200" y="60960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74" fill="hold"/>
                                        <p:tgtEl>
                                          <p:spTgt spid="256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2"/>
          <p:cNvGrpSpPr>
            <a:grpSpLocks/>
          </p:cNvGrpSpPr>
          <p:nvPr/>
        </p:nvGrpSpPr>
        <p:grpSpPr bwMode="auto">
          <a:xfrm>
            <a:off x="0" y="0"/>
            <a:ext cx="9144000" cy="6948488"/>
            <a:chOff x="0" y="-19"/>
            <a:chExt cx="5760" cy="4377"/>
          </a:xfrm>
        </p:grpSpPr>
        <p:pic>
          <p:nvPicPr>
            <p:cNvPr id="26630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1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2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3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626" name="Picture 11" descr="33715muwwyckzs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505200"/>
            <a:ext cx="6477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5" descr="729747d8za2kbusq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1676400"/>
            <a:ext cx="5105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1" descr="33715muwwyckzs9">
            <a:hlinkClick r:id="rId7" action="ppaction://hlinkfil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705225"/>
            <a:ext cx="6477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1" name="cat chu tho co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828800" y="58674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07" fill="hold"/>
                                        <p:tgtEl>
                                          <p:spTgt spid="45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7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9" descr="hoa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7" descr="Picture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43000" y="-609600"/>
            <a:ext cx="11660188" cy="769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8" descr="nhom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2548732" y="5223668"/>
            <a:ext cx="609600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0" descr="Picture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10600" y="2209800"/>
            <a:ext cx="533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1" descr="Picture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09800"/>
            <a:ext cx="533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2" descr="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009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5" descr="Picture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352800"/>
            <a:ext cx="1676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6" descr="nhom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4910932" y="5223668"/>
            <a:ext cx="609600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7" descr="nhom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7509669" y="5223669"/>
            <a:ext cx="609600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8" descr="nhom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7273132" y="-1024732"/>
            <a:ext cx="609600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9" descr="nhom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4682332" y="-1024732"/>
            <a:ext cx="609600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20" descr="nhom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1866900" y="-1028700"/>
            <a:ext cx="609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1447800" y="2590800"/>
            <a:ext cx="6553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TRÒ CHƠI 2: THI XEM AI NHANH</a:t>
            </a:r>
            <a:endParaRPr lang="en-US" sz="4800" b="1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6641" name="ChuVoiConOBanDon-BeBaoTran_4hexu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52400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0948" fill="hold"/>
                                        <p:tgtEl>
                                          <p:spTgt spid="266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41"/>
                </p:tgtEl>
              </p:cMediaNode>
            </p:audio>
          </p:childTnLst>
        </p:cTn>
      </p:par>
    </p:tnLst>
    <p:bldLst>
      <p:bldP spid="819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54" descr="XMASCA~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267200"/>
            <a:ext cx="2743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4" descr="XMASCA~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67200"/>
            <a:ext cx="2743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2" descr="Awreath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038600"/>
            <a:ext cx="3124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2" descr="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009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2" descr="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7467600" y="0"/>
            <a:ext cx="2009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6" descr="flower[1][1][1]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6" descr="flower[1][1][1]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5400000">
            <a:off x="6325394" y="3029744"/>
            <a:ext cx="52578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6" descr="flower[1][1][1]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6200000" flipV="1">
            <a:off x="-2320131" y="3082131"/>
            <a:ext cx="52578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53" descr="chuc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19200" y="1524000"/>
            <a:ext cx="6858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55" descr="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95400" y="2971800"/>
            <a:ext cx="7239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7" name="cat chu tho co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371600" y="6172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07" fill="hold"/>
                                        <p:tgtEl>
                                          <p:spTgt spid="307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notebar7.gi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304800"/>
            <a:ext cx="9144000" cy="990600"/>
          </a:xfrm>
        </p:spPr>
      </p:pic>
      <p:pic>
        <p:nvPicPr>
          <p:cNvPr id="15362" name="Picture 1" descr="notebar7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" descr="notebar7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146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" descr="notebar7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" descr="notebar7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958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" descr="notebar7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388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cat 3 ta di vao rung xa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85800" y="60198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95" fill="hold"/>
                                        <p:tgtEl>
                                          <p:spTgt spid="163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4096927_IMG_00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tieng chim ca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6172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1" fill="hold"/>
                                        <p:tgtEl>
                                          <p:spTgt spid="348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2019_12_10_12_08_56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47800" y="6096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1" fill="hold"/>
                                        <p:tgtEl>
                                          <p:spTgt spid="184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3d-nh-h-nh-n-n-t-y-ch-nh-3d-b-c-tranh-t-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cat 3 ta di vao rung xa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1000" y="6172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95" fill="hold"/>
                                        <p:tgtEl>
                                          <p:spTgt spid="358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ey !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1219200" y="2438400"/>
            <a:ext cx="6934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SO SÁNH CAO HƠN, THẤP HƠN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hlink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8917" name="Picture 5" descr="15191465_m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1447800"/>
            <a:ext cx="99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15191465_m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465af30fc027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91200"/>
            <a:ext cx="838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 descr="465af30fc027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6096000"/>
            <a:ext cx="892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9" descr="465af30fc027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867400"/>
            <a:ext cx="9683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SLGG_200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cat chu tho co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33400" y="57912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07" fill="hold"/>
                                        <p:tgtEl>
                                          <p:spTgt spid="409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6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3"/>
          <p:cNvGrpSpPr>
            <a:grpSpLocks/>
          </p:cNvGrpSpPr>
          <p:nvPr/>
        </p:nvGrpSpPr>
        <p:grpSpPr bwMode="auto">
          <a:xfrm>
            <a:off x="0" y="0"/>
            <a:ext cx="9144000" cy="6948488"/>
            <a:chOff x="0" y="-19"/>
            <a:chExt cx="5760" cy="4377"/>
          </a:xfrm>
        </p:grpSpPr>
        <p:pic>
          <p:nvPicPr>
            <p:cNvPr id="22532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3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4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5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0" name="Picture 2" descr="voi ro copy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752600"/>
            <a:ext cx="47244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10" descr="mo-hinh-dong-vat-ngua-van-as-04-tomy-4904810487944-2"/>
          <p:cNvPicPr>
            <a:picLocks noChangeAspect="1" noChangeArrowheads="1"/>
          </p:cNvPicPr>
          <p:nvPr/>
        </p:nvPicPr>
        <p:blipFill>
          <a:blip r:embed="rId4"/>
          <a:srcRect t="2019"/>
          <a:stretch>
            <a:fillRect/>
          </a:stretch>
        </p:blipFill>
        <p:spPr bwMode="auto">
          <a:xfrm>
            <a:off x="304800" y="2832100"/>
            <a:ext cx="3886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SLGG_200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1447800" y="2590800"/>
            <a:ext cx="6553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TRÒ CHƠI 1: THI XEM AI GIỎI</a:t>
            </a:r>
            <a:endParaRPr lang="en-US" sz="4800" b="1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33</Words>
  <Application>Microsoft Office PowerPoint</Application>
  <PresentationFormat>On-screen Show (4:3)</PresentationFormat>
  <Paragraphs>6</Paragraphs>
  <Slides>14</Slides>
  <Notes>1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Jeryluan@yahoo.com.vn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Kinh Do</dc:creator>
  <cp:lastModifiedBy>VHL</cp:lastModifiedBy>
  <cp:revision>55</cp:revision>
  <dcterms:created xsi:type="dcterms:W3CDTF">2013-10-20T08:42:27Z</dcterms:created>
  <dcterms:modified xsi:type="dcterms:W3CDTF">2020-06-15T09:25:28Z</dcterms:modified>
</cp:coreProperties>
</file>